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5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6F29-26C1-43F1-9442-97C0BA121109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667C-8C66-42C5-9ABA-4AE004B1E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0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6F29-26C1-43F1-9442-97C0BA121109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667C-8C66-42C5-9ABA-4AE004B1E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98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6F29-26C1-43F1-9442-97C0BA121109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667C-8C66-42C5-9ABA-4AE004B1E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3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6F29-26C1-43F1-9442-97C0BA121109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667C-8C66-42C5-9ABA-4AE004B1E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6F29-26C1-43F1-9442-97C0BA121109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667C-8C66-42C5-9ABA-4AE004B1E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5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6F29-26C1-43F1-9442-97C0BA121109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667C-8C66-42C5-9ABA-4AE004B1E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0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6F29-26C1-43F1-9442-97C0BA121109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667C-8C66-42C5-9ABA-4AE004B1E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9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6F29-26C1-43F1-9442-97C0BA121109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667C-8C66-42C5-9ABA-4AE004B1E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4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6F29-26C1-43F1-9442-97C0BA121109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667C-8C66-42C5-9ABA-4AE004B1E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6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6F29-26C1-43F1-9442-97C0BA121109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667C-8C66-42C5-9ABA-4AE004B1E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1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6F29-26C1-43F1-9442-97C0BA121109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667C-8C66-42C5-9ABA-4AE004B1E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24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E6F29-26C1-43F1-9442-97C0BA121109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1667C-8C66-42C5-9ABA-4AE004B1E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5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3624" y="-603205"/>
            <a:ext cx="14065624" cy="74612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715088">
            <a:off x="3901398" y="3356610"/>
            <a:ext cx="559125" cy="4571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15000" y="3661833"/>
            <a:ext cx="45719" cy="9313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30333" y="3716867"/>
            <a:ext cx="50800" cy="457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00499" y="3449887"/>
            <a:ext cx="50800" cy="457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/>
          <p:cNvSpPr/>
          <p:nvPr/>
        </p:nvSpPr>
        <p:spPr>
          <a:xfrm>
            <a:off x="3848100" y="3423923"/>
            <a:ext cx="88900" cy="97646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/>
          <p:cNvSpPr/>
          <p:nvPr/>
        </p:nvSpPr>
        <p:spPr>
          <a:xfrm>
            <a:off x="5507566" y="3717294"/>
            <a:ext cx="88900" cy="97646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/>
          <p:cNvSpPr/>
          <p:nvPr/>
        </p:nvSpPr>
        <p:spPr>
          <a:xfrm>
            <a:off x="4459249" y="3318517"/>
            <a:ext cx="88900" cy="97646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ecision 12"/>
          <p:cNvSpPr/>
          <p:nvPr/>
        </p:nvSpPr>
        <p:spPr>
          <a:xfrm>
            <a:off x="4368232" y="3542741"/>
            <a:ext cx="88900" cy="97646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ocess 13"/>
          <p:cNvSpPr/>
          <p:nvPr/>
        </p:nvSpPr>
        <p:spPr>
          <a:xfrm>
            <a:off x="885825" y="2876481"/>
            <a:ext cx="166688" cy="144781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ocess 15"/>
          <p:cNvSpPr/>
          <p:nvPr/>
        </p:nvSpPr>
        <p:spPr>
          <a:xfrm>
            <a:off x="8484735" y="1784643"/>
            <a:ext cx="166688" cy="144781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Process 16"/>
          <p:cNvSpPr/>
          <p:nvPr/>
        </p:nvSpPr>
        <p:spPr>
          <a:xfrm>
            <a:off x="3725862" y="3055006"/>
            <a:ext cx="166688" cy="144781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Process 18"/>
          <p:cNvSpPr/>
          <p:nvPr/>
        </p:nvSpPr>
        <p:spPr>
          <a:xfrm>
            <a:off x="3566319" y="3369414"/>
            <a:ext cx="166688" cy="144781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-Right Arrow 26"/>
          <p:cNvSpPr/>
          <p:nvPr/>
        </p:nvSpPr>
        <p:spPr>
          <a:xfrm rot="664962">
            <a:off x="2671222" y="3109300"/>
            <a:ext cx="1171575" cy="18097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-Right Arrow 27"/>
          <p:cNvSpPr/>
          <p:nvPr/>
        </p:nvSpPr>
        <p:spPr>
          <a:xfrm rot="20798987">
            <a:off x="4573400" y="2964518"/>
            <a:ext cx="1171575" cy="18097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-Right Arrow 28"/>
          <p:cNvSpPr/>
          <p:nvPr/>
        </p:nvSpPr>
        <p:spPr>
          <a:xfrm rot="20779985">
            <a:off x="6324601" y="2430202"/>
            <a:ext cx="1171575" cy="18097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-Right Arrow 29"/>
          <p:cNvSpPr/>
          <p:nvPr/>
        </p:nvSpPr>
        <p:spPr>
          <a:xfrm rot="20454142">
            <a:off x="8753477" y="1640181"/>
            <a:ext cx="1171575" cy="18097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-Right Arrow 30"/>
          <p:cNvSpPr/>
          <p:nvPr/>
        </p:nvSpPr>
        <p:spPr>
          <a:xfrm rot="20454142">
            <a:off x="10915651" y="1085851"/>
            <a:ext cx="1171575" cy="18097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484735" y="4572000"/>
            <a:ext cx="3599857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1600" dirty="0" smtClean="0"/>
              <a:t>Detour Direction</a:t>
            </a:r>
          </a:p>
          <a:p>
            <a:r>
              <a:rPr lang="en-US" sz="1600" dirty="0" smtClean="0"/>
              <a:t>	Light Towers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Detour approach/arrow signs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Flaggers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Blockades</a:t>
            </a:r>
          </a:p>
          <a:p>
            <a:endParaRPr lang="en-US" dirty="0"/>
          </a:p>
        </p:txBody>
      </p:sp>
      <p:sp>
        <p:nvSpPr>
          <p:cNvPr id="33" name="Left-Right Arrow 32"/>
          <p:cNvSpPr/>
          <p:nvPr/>
        </p:nvSpPr>
        <p:spPr>
          <a:xfrm>
            <a:off x="8638003" y="4642015"/>
            <a:ext cx="481101" cy="18654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Decision 33"/>
          <p:cNvSpPr/>
          <p:nvPr/>
        </p:nvSpPr>
        <p:spPr>
          <a:xfrm flipH="1" flipV="1">
            <a:off x="8682165" y="4908448"/>
            <a:ext cx="268954" cy="234924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Process 34"/>
          <p:cNvSpPr/>
          <p:nvPr/>
        </p:nvSpPr>
        <p:spPr>
          <a:xfrm>
            <a:off x="8754534" y="5223257"/>
            <a:ext cx="166688" cy="144781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735288" y="5436511"/>
            <a:ext cx="185934" cy="1828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775966" y="5687857"/>
            <a:ext cx="145256" cy="14619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14047" y="-1750359"/>
            <a:ext cx="18288000" cy="10287000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7765596" y="1657281"/>
            <a:ext cx="166688" cy="144781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7341054" y="3486081"/>
            <a:ext cx="166688" cy="144781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6633483" y="3714681"/>
            <a:ext cx="166688" cy="144781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8309882" y="6082799"/>
            <a:ext cx="166688" cy="144781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10574110" y="6011567"/>
            <a:ext cx="166688" cy="144781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-Right Arrow 20"/>
          <p:cNvSpPr/>
          <p:nvPr/>
        </p:nvSpPr>
        <p:spPr>
          <a:xfrm rot="20454142">
            <a:off x="-1476374" y="2781300"/>
            <a:ext cx="1171575" cy="18097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-Right Arrow 21"/>
          <p:cNvSpPr/>
          <p:nvPr/>
        </p:nvSpPr>
        <p:spPr>
          <a:xfrm rot="21368440">
            <a:off x="5010151" y="771526"/>
            <a:ext cx="1171575" cy="18097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-Right Arrow 22"/>
          <p:cNvSpPr/>
          <p:nvPr/>
        </p:nvSpPr>
        <p:spPr>
          <a:xfrm rot="20454142">
            <a:off x="2647951" y="1434410"/>
            <a:ext cx="1171575" cy="18097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-Right Arrow 23"/>
          <p:cNvSpPr/>
          <p:nvPr/>
        </p:nvSpPr>
        <p:spPr>
          <a:xfrm rot="20454142">
            <a:off x="371476" y="2114550"/>
            <a:ext cx="1171575" cy="18097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 rot="3696325">
            <a:off x="6611932" y="4490619"/>
            <a:ext cx="1171575" cy="18097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-Right Arrow 25"/>
          <p:cNvSpPr/>
          <p:nvPr/>
        </p:nvSpPr>
        <p:spPr>
          <a:xfrm rot="19702032">
            <a:off x="6813944" y="3716257"/>
            <a:ext cx="563999" cy="129193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-Right Arrow 26"/>
          <p:cNvSpPr/>
          <p:nvPr/>
        </p:nvSpPr>
        <p:spPr>
          <a:xfrm rot="17109587">
            <a:off x="7024667" y="2656535"/>
            <a:ext cx="1171575" cy="18097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-Right Arrow 27"/>
          <p:cNvSpPr/>
          <p:nvPr/>
        </p:nvSpPr>
        <p:spPr>
          <a:xfrm rot="2927008">
            <a:off x="6668431" y="1271792"/>
            <a:ext cx="1171575" cy="18097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-Right Arrow 28"/>
          <p:cNvSpPr/>
          <p:nvPr/>
        </p:nvSpPr>
        <p:spPr>
          <a:xfrm rot="3886565">
            <a:off x="7346496" y="5619890"/>
            <a:ext cx="1171575" cy="18097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-Right Arrow 29"/>
          <p:cNvSpPr/>
          <p:nvPr/>
        </p:nvSpPr>
        <p:spPr>
          <a:xfrm>
            <a:off x="8476570" y="6227580"/>
            <a:ext cx="1171575" cy="18097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ecision 17"/>
          <p:cNvSpPr/>
          <p:nvPr/>
        </p:nvSpPr>
        <p:spPr>
          <a:xfrm>
            <a:off x="7889017" y="2090749"/>
            <a:ext cx="185839" cy="171940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Decision 18"/>
          <p:cNvSpPr/>
          <p:nvPr/>
        </p:nvSpPr>
        <p:spPr>
          <a:xfrm>
            <a:off x="7576215" y="3436965"/>
            <a:ext cx="132050" cy="161640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Decision 19"/>
          <p:cNvSpPr/>
          <p:nvPr/>
        </p:nvSpPr>
        <p:spPr>
          <a:xfrm>
            <a:off x="6438680" y="3856781"/>
            <a:ext cx="194803" cy="175221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Decision 30"/>
          <p:cNvSpPr/>
          <p:nvPr/>
        </p:nvSpPr>
        <p:spPr>
          <a:xfrm>
            <a:off x="8599381" y="6085827"/>
            <a:ext cx="179956" cy="141753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729892" y="3424563"/>
            <a:ext cx="159125" cy="1487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786900" y="6085480"/>
            <a:ext cx="159125" cy="142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776070" y="2306926"/>
            <a:ext cx="141195" cy="143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640758" y="3897847"/>
            <a:ext cx="123266" cy="1249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3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50278</TotalTime>
  <Words>0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Oldcastle Materials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Manning Bradley (Pike)</dc:creator>
  <cp:lastModifiedBy>Manning Bradley (Pike)</cp:lastModifiedBy>
  <cp:revision>22</cp:revision>
  <dcterms:created xsi:type="dcterms:W3CDTF">2019-05-14T14:30:53Z</dcterms:created>
  <dcterms:modified xsi:type="dcterms:W3CDTF">2019-06-18T13:39:34Z</dcterms:modified>
</cp:coreProperties>
</file>